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6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48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4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0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297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93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28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56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8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33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0576A-0E46-42E4-90FB-36FEA3CA7D0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EFD2D-2FF4-49AF-91E3-26547B98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7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f1eAOygDP5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youtu.be/rU-sPzshVn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bbc.co.uk/learningzone/clips/freezing-point-and-boiling-point/2167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4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61" b="50448"/>
          <a:stretch/>
        </p:blipFill>
        <p:spPr bwMode="auto">
          <a:xfrm>
            <a:off x="127749" y="228600"/>
            <a:ext cx="9016251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8254" y="1656576"/>
            <a:ext cx="8382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Heat</a:t>
            </a:r>
            <a:r>
              <a:rPr lang="en-US" sz="7200" b="1" dirty="0" smtClean="0"/>
              <a:t> </a:t>
            </a:r>
            <a:endParaRPr lang="en-US" sz="36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a form of ENERGY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200" dirty="0" smtClean="0"/>
              <a:t>It is Kinetic energy (movement)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makes particles in matter move FASTER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200" dirty="0" smtClean="0"/>
              <a:t>Faster particles are farther apart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i</a:t>
            </a:r>
            <a:r>
              <a:rPr lang="en-US" sz="3200" dirty="0" smtClean="0"/>
              <a:t>s doing WORK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61800"/>
            <a:ext cx="1398935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28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524233"/>
            <a:ext cx="3808413" cy="204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400" b="1" dirty="0" smtClean="0"/>
              <a:t>HEAT</a:t>
            </a:r>
          </a:p>
          <a:p>
            <a:r>
              <a:rPr lang="en-US" b="1" dirty="0" smtClean="0"/>
              <a:t>Affects</a:t>
            </a:r>
            <a:r>
              <a:rPr lang="en-US" dirty="0" smtClean="0"/>
              <a:t> temperature</a:t>
            </a:r>
          </a:p>
          <a:p>
            <a:pPr lvl="1"/>
            <a:r>
              <a:rPr lang="en-US" dirty="0" smtClean="0"/>
              <a:t>When heat is added, temperatures rise</a:t>
            </a:r>
          </a:p>
          <a:p>
            <a:pPr lvl="1"/>
            <a:r>
              <a:rPr lang="en-US" dirty="0" smtClean="0"/>
              <a:t>When heat is taken away, temperatures fall</a:t>
            </a:r>
          </a:p>
          <a:p>
            <a:pPr lvl="1"/>
            <a:r>
              <a:rPr lang="en-US" dirty="0" smtClean="0"/>
              <a:t>Heat always moves from areas of high temperature to areas of low temperature</a:t>
            </a:r>
          </a:p>
          <a:p>
            <a:r>
              <a:rPr lang="en-US" dirty="0" smtClean="0"/>
              <a:t>Is </a:t>
            </a:r>
            <a:r>
              <a:rPr lang="en-US" b="1" dirty="0" smtClean="0"/>
              <a:t>not</a:t>
            </a:r>
            <a:r>
              <a:rPr lang="en-US" dirty="0" smtClean="0"/>
              <a:t> the same as temperature</a:t>
            </a:r>
          </a:p>
          <a:p>
            <a:pPr lvl="1"/>
            <a:r>
              <a:rPr lang="en-US" b="1" dirty="0" smtClean="0"/>
              <a:t>Temperature</a:t>
            </a:r>
            <a:r>
              <a:rPr lang="en-US" dirty="0" smtClean="0"/>
              <a:t> is the average kinetic energy of the particles in a substance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61" b="50448"/>
          <a:stretch/>
        </p:blipFill>
        <p:spPr bwMode="auto">
          <a:xfrm>
            <a:off x="127749" y="228600"/>
            <a:ext cx="9016251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6400800"/>
            <a:ext cx="36576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700" dirty="0"/>
              <a:t>Click on thermometer for minute video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99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HEAT</a:t>
            </a:r>
          </a:p>
          <a:p>
            <a:r>
              <a:rPr lang="en-US" dirty="0" smtClean="0"/>
              <a:t>Is measured in </a:t>
            </a:r>
            <a:r>
              <a:rPr lang="en-US" b="1" dirty="0" smtClean="0"/>
              <a:t>calories</a:t>
            </a:r>
          </a:p>
          <a:p>
            <a:pPr lvl="1"/>
            <a:r>
              <a:rPr lang="en-US" dirty="0" smtClean="0"/>
              <a:t>The amount of heat needed to raise the temperature of </a:t>
            </a:r>
            <a:r>
              <a:rPr lang="en-US" b="1" dirty="0" smtClean="0"/>
              <a:t>1 g of water 1 </a:t>
            </a:r>
            <a:r>
              <a:rPr lang="en-US" b="1" dirty="0" smtClean="0">
                <a:sym typeface="Symbol"/>
              </a:rPr>
              <a:t></a:t>
            </a:r>
            <a:r>
              <a:rPr lang="en-US" b="1" dirty="0" smtClean="0"/>
              <a:t>C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smtClean="0"/>
              <a:t>A Calorie (capital C) is also used to measure the energy from food, however a food calorie is 1000 times larger than a calorie as a unit of heat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61" b="50448"/>
          <a:stretch/>
        </p:blipFill>
        <p:spPr bwMode="auto">
          <a:xfrm>
            <a:off x="127749" y="228600"/>
            <a:ext cx="9016251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196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 smtClean="0"/>
              <a:t>Temperature</a:t>
            </a:r>
          </a:p>
          <a:p>
            <a:r>
              <a:rPr lang="en-US" dirty="0" smtClean="0"/>
              <a:t>Absolute Zero</a:t>
            </a:r>
          </a:p>
          <a:p>
            <a:pPr lvl="1"/>
            <a:r>
              <a:rPr lang="en-US" dirty="0" smtClean="0"/>
              <a:t>the lowest possible temperature</a:t>
            </a:r>
          </a:p>
          <a:p>
            <a:pPr lvl="1"/>
            <a:r>
              <a:rPr lang="en-US" dirty="0" smtClean="0"/>
              <a:t>Temperature at which particles of matter almost stop moving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61" b="50448"/>
          <a:stretch/>
        </p:blipFill>
        <p:spPr bwMode="auto">
          <a:xfrm>
            <a:off x="127749" y="228600"/>
            <a:ext cx="9016251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984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452938"/>
            <a:ext cx="3803650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Temperature</a:t>
            </a:r>
          </a:p>
          <a:p>
            <a:r>
              <a:rPr lang="en-US" dirty="0" smtClean="0"/>
              <a:t>Freezing Point</a:t>
            </a:r>
          </a:p>
          <a:p>
            <a:pPr lvl="1"/>
            <a:r>
              <a:rPr lang="en-US" dirty="0" smtClean="0"/>
              <a:t>Temperature at which a liquid changes to a solid</a:t>
            </a:r>
          </a:p>
          <a:p>
            <a:r>
              <a:rPr lang="en-US" dirty="0" smtClean="0"/>
              <a:t>Melting point</a:t>
            </a:r>
          </a:p>
          <a:p>
            <a:pPr lvl="1"/>
            <a:r>
              <a:rPr lang="en-US" dirty="0" smtClean="0"/>
              <a:t>Temperature at which a solid changes to a liquid</a:t>
            </a:r>
          </a:p>
          <a:p>
            <a:r>
              <a:rPr lang="en-US" dirty="0" smtClean="0"/>
              <a:t>Boiling point</a:t>
            </a:r>
          </a:p>
          <a:p>
            <a:pPr lvl="1"/>
            <a:r>
              <a:rPr lang="en-US" dirty="0" smtClean="0"/>
              <a:t>Temperature at which a liquid changes to a gas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61" b="50448"/>
          <a:stretch/>
        </p:blipFill>
        <p:spPr bwMode="auto">
          <a:xfrm>
            <a:off x="127749" y="228600"/>
            <a:ext cx="9016251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67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185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Spring Lake Park ISD16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SADA GANSKE</dc:creator>
  <cp:lastModifiedBy>SADA GANSKE</cp:lastModifiedBy>
  <cp:revision>6</cp:revision>
  <dcterms:created xsi:type="dcterms:W3CDTF">2011-11-15T15:19:32Z</dcterms:created>
  <dcterms:modified xsi:type="dcterms:W3CDTF">2011-11-15T19:03:05Z</dcterms:modified>
</cp:coreProperties>
</file>